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93" r:id="rId22"/>
    <p:sldId id="292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09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24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9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78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0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72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04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4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81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91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DB63-9246-4739-9239-A70AB4F4620B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79E74A-FA7C-4EA4-B4DC-D6661E943A7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4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0328" y="180868"/>
            <a:ext cx="11222182" cy="6807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детский сад «Ромашка»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№ 2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lnSpc>
                <a:spcPct val="107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sz="28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образовательных технологий для создания в ДОУ условий охраны жизни и здоровья детей и активного развития психических состояний дошкольников</a:t>
            </a:r>
            <a:r>
              <a:rPr lang="ru-RU" sz="28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 eaLnBrk="0" fontAlgn="base" hangingPunct="0">
              <a:lnSpc>
                <a:spcPct val="107000"/>
              </a:lnSpc>
              <a:spcBef>
                <a:spcPts val="575"/>
              </a:spcBef>
              <a:spcAft>
                <a:spcPts val="0"/>
              </a:spcAft>
            </a:pPr>
            <a:endParaRPr lang="ru-RU" sz="2800" b="1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eaLnBrk="0" fontAlgn="base" hangingPunct="0">
              <a:lnSpc>
                <a:spcPct val="107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sz="28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Подготовила: </a:t>
            </a:r>
          </a:p>
          <a:p>
            <a:pPr algn="r" eaLnBrk="0" fontAlgn="base" hangingPunct="0">
              <a:lnSpc>
                <a:spcPct val="107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sz="28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algn="r" eaLnBrk="0" fontAlgn="base" hangingPunct="0">
              <a:lnSpc>
                <a:spcPct val="107000"/>
              </a:lnSpc>
              <a:spcBef>
                <a:spcPts val="575"/>
              </a:spcBef>
              <a:spcAft>
                <a:spcPts val="0"/>
              </a:spcAft>
            </a:pPr>
            <a:r>
              <a:rPr lang="ru-RU" sz="2800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Муханаева</a:t>
            </a:r>
            <a:r>
              <a:rPr lang="ru-RU" sz="28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С.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50" dirty="0" smtClean="0"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6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702" y="136431"/>
            <a:ext cx="11313622" cy="624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1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Технология исследовательской деятельности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исследовательской деятельности в детском саду</a:t>
            </a: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сформировать у дошкольников основные ключевые компетенции, способность к исследовательскому типу мышления.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Надо отметить, что применение проектных технологий не может существовать без использования ТРИЗ-технологии (технологии решения изобретательских задач). Поэтому при организации работы над творческим проектом воспитанникам предлагается проблемная задача, которую можно решить, что-то исследуя или проводя эксперименты.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и приемы организации экспериментально – </a:t>
            </a:r>
            <a:r>
              <a:rPr lang="ru-RU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исследовательской</a:t>
            </a:r>
            <a:r>
              <a:rPr lang="ru-RU" sz="1400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4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эвристические беседы;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постановка и решение вопросов проблемного характера;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наблюдения;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моделирование (создание моделей об изменениях в неживой природе);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опыты;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фиксация результатов: наблюдений, опытов, экспериментов, трудовой деятельности;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«погружение» в краски, звуки, запахи и образы природы;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подражание голосам и звукам природы;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использование художественного слова;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дидактические игры, игровые обучающие и творчески развивающие 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  <a:endParaRPr lang="ru-RU" sz="1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трудовые поручения, действия.</a:t>
            </a:r>
            <a:endParaRPr lang="ru-RU" sz="11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3949" y="240579"/>
            <a:ext cx="11321935" cy="5062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технологии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Мир, в котором развивается современный ребенок, коренным образом отличается от мира, в котором выросли его родители. Это предъявляет качественно новые требования к дошкольному воспитанию как первому звену непрерывного образования: образования с использованием современных информационных технологий (компьютер, интерактивная доска, планшет и др.).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Информатизация общества ставит перед педагогами-дошкольниками </a:t>
            </a: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идти в ногу со временем,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 для ребенка проводником в мир новых технологий,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наставником в выборе компьютерных программ,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основы информационной культуры его личности,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повысить профессиональный уровень педагогов и компетентность родителей.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этих задач невозможно без актуализации и пересмотра всех направлений работы детского сада в контексте информатизации.</a:t>
            </a:r>
            <a:endParaRPr lang="ru-RU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6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833" y="507076"/>
            <a:ext cx="10906298" cy="4934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lnSpc>
                <a:spcPct val="107000"/>
              </a:lnSpc>
              <a:spcAft>
                <a:spcPts val="750"/>
              </a:spcAft>
              <a:buFont typeface="+mj-lt"/>
              <a:buAutoNum type="arabicPeriod" startAt="5"/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 - ориентированная технология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Личностно-ориентированные технологии ставят в центр всей системы дошкольного образования личность ребенка, обеспечение комфортных условий в семье и дошкольном учреждении, бесконфликтных и безопасных условий ее развития, реализация имеющихся природных потенциалов.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 технология реализуется в развивающей среде, отвечающей требованиям содержания новых образовательных программ.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Отмечаются попытки создания условий личностно-ориентированных взаимодействий с детьми в развивающем пространстве, позволяющей ребенку проявить собственную активность, наиболее полно реализовать себя.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Однако, сегодняшняя ситуация в дошкольных учреждениях не всегда позволяет говорить о том, что педагоги полностью приступили к реализации идей личностно-ориентированных технологий, именно предоставление возможности детям для самореализации в игре, режим жизни перегружен различными занятиями, на игру остается мало времени.</a:t>
            </a:r>
            <a:endParaRPr lang="ru-RU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215" y="707969"/>
            <a:ext cx="10631978" cy="3067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6.Технология портфолио дошкольника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25252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 — это копилка личных достижений ребенка в разнообразных видах деятель­ности, его успехов, положительных эмоций, возможность еще раз пережить приятные моменты своей жизни, это своеобраз­ный маршрут развития ребенка. Существует ряд функций портфолио: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диагности­ческая (фиксирует изменения и рост за определенный период времени),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содержательная (раскрывает весь спектр выполняе­мых работ),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рейтинговая (показывает диапазон умений и на­выков ребенка) и др.</a:t>
            </a:r>
            <a:endParaRPr lang="ru-RU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191574"/>
            <a:ext cx="11654444" cy="5852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Технология «Портфолио педагога»</a:t>
            </a: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Современное образование нуждается в новом типе педагога:</a:t>
            </a: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 думающим,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владеющим современными технологиями образования,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приемами психолого-педагогической диагно­стики,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способами самостоятельного конструирования педагоги­ческого процесса в условиях конкретной практической деятель­ности,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умением прогнозировать свой конечный результат.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каждого педагога должно быть досье успехов, в котором отражается все радостное, интересное и достойное из того, что происходит в жиз­ни педагога. Таким досье может стать портфолио педагога.</a:t>
            </a: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 позволяет учитывать результаты, достигнутые педагогом в разнообразных видах деятельности (воспитатель­ной, учебной, творческой, социальной, коммуникативной), и является альтернативной формой оценки профессионализма и результативности работы педагога.</a:t>
            </a:r>
            <a:endParaRPr lang="ru-RU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7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26" y="824119"/>
            <a:ext cx="10640291" cy="4213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0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Игровая технология</a:t>
            </a: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Строится как целостное образование, охватывающее определенную часть учебного процесса и объединенное общим содержанием, сюжетом, персонажем. В нее включаются последовательно:</a:t>
            </a: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 и упражнения, формирующие умение выделять основные, характерные признаки предметов, сравнивать, сопоставлять их;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 игр на обобщение предметов по определенным признакам;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 игр, в процессе которых у дошкольников развивается умение отличать реальные явления от нереальных;</a:t>
            </a:r>
            <a:endParaRPr lang="ru-RU" sz="20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группы игр, воспитывающих умение владеть собой, быстроту реакции на слово, фонематический слух, смекалку и др.</a:t>
            </a:r>
            <a:endParaRPr lang="ru-RU" sz="20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458" y="420825"/>
            <a:ext cx="10773295" cy="494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Технология «ТРИЗ»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ТРИЗ (теория решения изобретательских задач), которая создана ученым-изобретателем Т.С. </a:t>
            </a:r>
            <a:r>
              <a:rPr lang="ru-RU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Альтшуллером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 использует нетрадиционные формы работы, которые ставят ребенка в позицию думающего человека. Адаптированная к дошкольному возрасту ТРИЗ-технология позволит воспитывать и обучать ребенка под девизом «Творчество во всем!» Дошкольный возраст уникален, ибо как сформируется ребенок, такова будет и его жизнь, именно поэтому важно не упустить этот период для раскрытия творческого потенциала каждого ребенка.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использования данной технологии в детском саду является развитие, с одной стороны, таких качеств мышления, как гибкость, подвижность, системность, диалектичность; с другой – поисковой активности, стремления к новизне; речи и творческого воображения.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Основная задача использования ТРИЗ - технологии в дошкольном возрасте – это привить ребенку радость творческих открытий.</a:t>
            </a:r>
            <a:endParaRPr lang="ru-RU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512" y="308636"/>
            <a:ext cx="11147367" cy="582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закончить своё выступления я бы хотела словами Чарльза </a:t>
            </a:r>
            <a:r>
              <a:rPr lang="ru-RU" sz="20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Диккенса: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endParaRPr lang="ru-RU" sz="2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000" b="1" i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не может по-настоящему усовершенствоваться, если не помогает усовершенствоваться другим</a:t>
            </a:r>
            <a:r>
              <a:rPr lang="ru-RU" sz="2000" b="1" i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endParaRPr lang="ru-RU" sz="2000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Творите сами. </a:t>
            </a:r>
            <a:endParaRPr lang="ru-RU" sz="2400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детей без воображения, так нет и педагога без творческих порывов. </a:t>
            </a:r>
            <a:endParaRPr lang="ru-RU" sz="2400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Творческих 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Вам успехов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ru-RU" sz="3200" u="sng" dirty="0" smtClean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ru-RU" sz="3200" u="sng" dirty="0" smtClean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200" u="sng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внимание!!!</a:t>
            </a:r>
            <a:endParaRPr lang="ru-RU" sz="3200" u="sng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6189" y="179489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контрольно-аналитической деятельности с начала </a:t>
            </a:r>
            <a:r>
              <a:rPr lang="ru-RU" sz="3200" dirty="0" smtClean="0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2020-2021 учебного </a:t>
            </a:r>
            <a:r>
              <a:rPr lang="ru-RU" sz="3200" dirty="0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28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35170"/>
              </p:ext>
            </p:extLst>
          </p:nvPr>
        </p:nvGraphicFramePr>
        <p:xfrm>
          <a:off x="929640" y="640081"/>
          <a:ext cx="10408920" cy="516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4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97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Вид контроля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Дата проведения контроля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8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Тематический контроль: «Готовность групп и педагогов к новому 2020-2021 учебному году»</a:t>
                      </a:r>
                    </a:p>
                    <a:p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10.09.2020 г.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4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Открытый просмотр</a:t>
                      </a:r>
                      <a:r>
                        <a:rPr lang="ru-RU" sz="2000" baseline="0" dirty="0" smtClean="0">
                          <a:latin typeface="Arial Black" pitchFamily="34" charset="0"/>
                        </a:rPr>
                        <a:t> в младшей разновозрастной группе «</a:t>
                      </a:r>
                      <a:r>
                        <a:rPr lang="ru-RU" sz="2000" baseline="0" dirty="0" err="1" smtClean="0">
                          <a:latin typeface="Arial Black" pitchFamily="34" charset="0"/>
                        </a:rPr>
                        <a:t>Смешарики</a:t>
                      </a:r>
                      <a:r>
                        <a:rPr lang="ru-RU" sz="2000" baseline="0" dirty="0" smtClean="0">
                          <a:latin typeface="Arial Black" pitchFamily="34" charset="0"/>
                        </a:rPr>
                        <a:t>» </a:t>
                      </a:r>
                      <a:r>
                        <a:rPr lang="ru-RU" sz="2000" baseline="0" dirty="0" err="1" smtClean="0">
                          <a:latin typeface="Arial Black" pitchFamily="34" charset="0"/>
                        </a:rPr>
                        <a:t>Цыреторова</a:t>
                      </a:r>
                      <a:r>
                        <a:rPr lang="ru-RU" sz="2000" baseline="0" dirty="0" smtClean="0">
                          <a:latin typeface="Arial Black" pitchFamily="34" charset="0"/>
                        </a:rPr>
                        <a:t> Л. В.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24.11.2020 г.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63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Контроль текущей документации воспитателей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25.11.2020 г.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0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462" y="1209641"/>
            <a:ext cx="108481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Цель: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Способствовать формированию мотивации педагогов на использование инновационных технологий в учебно-воспитательном процессе.</a:t>
            </a:r>
          </a:p>
          <a:p>
            <a:pPr>
              <a:spcAft>
                <a:spcPts val="0"/>
              </a:spcAft>
            </a:pPr>
            <a:endParaRPr lang="ru-RU" sz="24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Задачи: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Дать определение воспитательным технологиям.</a:t>
            </a:r>
            <a:endParaRPr lang="ru-RU" sz="2400" dirty="0" smtClean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Познакомиться с опытом применения инновационных технологий.</a:t>
            </a:r>
            <a:endParaRPr lang="ru-RU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1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39" y="1275175"/>
            <a:ext cx="11538065" cy="3056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8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технология даст необходимый результат, </a:t>
            </a:r>
            <a:endParaRPr lang="ru-RU" sz="2800" b="1" i="1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8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одухотворена её главным автором - </a:t>
            </a:r>
            <a:r>
              <a:rPr lang="ru-RU" sz="2800" b="1" i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Педагогом. </a:t>
            </a:r>
            <a:endParaRPr lang="ru-RU" sz="2800" b="1" i="1" u="sng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Ищите коллеги, творите!!!</a:t>
            </a:r>
            <a:endParaRPr lang="ru-RU" sz="2400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116" y="2161309"/>
            <a:ext cx="740459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Консультация: </a:t>
            </a:r>
          </a:p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«Инновационные подходы </a:t>
            </a:r>
          </a:p>
          <a:p>
            <a:pPr algn="ctr"/>
            <a:r>
              <a:rPr lang="ru-RU" sz="3200" dirty="0" smtClean="0">
                <a:latin typeface="Arial Black" panose="020B0A04020102020204" pitchFamily="34" charset="0"/>
              </a:rPr>
              <a:t>к организации ППРС в группе»</a:t>
            </a:r>
          </a:p>
          <a:p>
            <a:pPr algn="ctr"/>
            <a:r>
              <a:rPr lang="ru-RU" sz="3200" dirty="0" err="1" smtClean="0">
                <a:latin typeface="Arial Black" panose="020B0A04020102020204" pitchFamily="34" charset="0"/>
              </a:rPr>
              <a:t>Цыреторова</a:t>
            </a:r>
            <a:r>
              <a:rPr lang="ru-RU" sz="3200" dirty="0" smtClean="0">
                <a:latin typeface="Arial Black" panose="020B0A04020102020204" pitchFamily="34" charset="0"/>
              </a:rPr>
              <a:t> Л. В.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7680" y="3108960"/>
            <a:ext cx="23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: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809126"/>
              </p:ext>
            </p:extLst>
          </p:nvPr>
        </p:nvGraphicFramePr>
        <p:xfrm>
          <a:off x="289560" y="285159"/>
          <a:ext cx="11597639" cy="6364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5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9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161"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1.Работа с кадрами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466">
                <a:tc>
                  <a:txBody>
                    <a:bodyPr/>
                    <a:lstStyle/>
                    <a:p>
                      <a:pPr marR="21590" indent="88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 повышения квалификации в БРИОП: «Этнокультурное образование дошкольников»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1-5 декабря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педагоги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894">
                <a:tc>
                  <a:txBody>
                    <a:bodyPr/>
                    <a:lstStyle/>
                    <a:p>
                      <a:pPr marR="21590" indent="88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Спортивное развлечение в старшей группе «Веселые старты»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14-18 декабря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физ. воспитанию </a:t>
                      </a:r>
                    </a:p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Муханаева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 С.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групп и приемных к Новому году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14 декабря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и младшие воспитатели групп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44">
                <a:tc>
                  <a:txBody>
                    <a:bodyPr/>
                    <a:lstStyle/>
                    <a:p>
                      <a:pPr marR="215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НОД по ПДД «Красный, желтый, зеленый»</a:t>
                      </a:r>
                    </a:p>
                    <a:p>
                      <a:pPr marR="215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Тема: «Путешествие в игрушечный город»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декабря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Батомункуева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 П.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7978">
                <a:tc>
                  <a:txBody>
                    <a:bodyPr/>
                    <a:lstStyle/>
                    <a:p>
                      <a:pPr marR="215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Консультация: Развитие самостоятельности и инициативы детей дошкольного возраста в условиях реализации ФГОС.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23-27 ноября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</a:p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Михайлова М. В.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marR="215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 «Использование проектной деятельности»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23-27 ноября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Муханаева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Н. С.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marR="21590" indent="8890"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поделок «Новогодняя сказка»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21-25 декабря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 </a:t>
                      </a:r>
                    </a:p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l" eaLnBrk="0" fontAlgn="base" hangingPunct="0">
                        <a:lnSpc>
                          <a:spcPct val="115000"/>
                        </a:lnSpc>
                        <a:spcBef>
                          <a:spcPts val="575"/>
                        </a:spcBef>
                        <a:spcAft>
                          <a:spcPts val="1000"/>
                        </a:spcAft>
                      </a:pPr>
                      <a:r>
                        <a:rPr lang="ru-RU" sz="16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Утренник «Новый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и Рождество»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43510" marR="161290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декабря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воспитатель,  </a:t>
                      </a:r>
                    </a:p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 групп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134">
                <a:tc gridSpan="3">
                  <a:txBody>
                    <a:bodyPr/>
                    <a:lstStyle/>
                    <a:p>
                      <a:pPr marR="16129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Организационно-педагогическая  работа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6516">
                <a:tc>
                  <a:txBody>
                    <a:bodyPr/>
                    <a:lstStyle/>
                    <a:p>
                      <a:pPr algn="l"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Тематический контроль: Эффективность деятельности коллектива детского сада по формированию привычки к здоровому образу жизни у детей дошкольного возраста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R="16129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месяца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L="186055"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Зав. ДОУ, старший воспитатель, завхоз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7856">
                <a:tc>
                  <a:txBody>
                    <a:bodyPr/>
                    <a:lstStyle/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Санитарное состояние групп</a:t>
                      </a:r>
                    </a:p>
                    <a:p>
                      <a:pPr algn="just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marR="16129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течении месяца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ДОУ,  завхоз,  старший воспитатель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083" marR="3108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800600" y="-550863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smtClean="0">
                <a:ln>
                  <a:noFill/>
                </a:ln>
                <a:solidFill>
                  <a:srgbClr val="31341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 работы на Декабрь 2020г.</a:t>
            </a:r>
            <a:endParaRPr kumimoji="0" lang="ru-RU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105" y="341995"/>
            <a:ext cx="9958648" cy="7004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решение педсовета: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Всем педагогам систематически использовать в своей деятельности интеграцию педагогических технологий.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целях улучшения работы по обобщению и распространению педагогического опыта и отслеживания профессионального роста педагогов портфолио пополнять новыми материалами в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межаттестационный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период.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Развивать по возможности информационную, методическую, материально-техническую базу детского сада для успешного применения на практике современных педагогических технологий.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Активизировать деятельность педагогов при взаимодействии с родителями через включение в разные формы образовательного процесса, в том числе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технологии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Утвердить: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Tx/>
              <a:buChar char="-"/>
              <a:tabLst>
                <a:tab pos="4572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рабочую программу кружка «В гостях у сказки» </a:t>
            </a:r>
            <a:r>
              <a:rPr lang="ru-RU" dirty="0" err="1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Батомункуевой</a:t>
            </a: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В. П.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>
                <a:tab pos="457200" algn="l"/>
              </a:tabLst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план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</a:t>
            </a: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декабрь 2020 г.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235011"/>
            <a:ext cx="1177082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Вступительное слово. Зав. ДОУ </a:t>
            </a:r>
            <a:r>
              <a:rPr lang="ru-RU" sz="2000" dirty="0" err="1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Лубсандоржиева</a:t>
            </a: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М. Б.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Сообщение «Виды технологий» </a:t>
            </a:r>
            <a:r>
              <a:rPr lang="ru-RU" sz="2000" dirty="0" err="1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Муханаева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С.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контрольно-аналитической деятельности с начала учебного года. </a:t>
            </a:r>
            <a:r>
              <a:rPr lang="ru-RU" sz="2000" dirty="0" err="1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Муханаева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С.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Консультация: «Инновационные подходы к организации ППРС в группе» </a:t>
            </a:r>
            <a:r>
              <a:rPr lang="ru-RU" sz="2000" dirty="0" err="1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Цыреторова</a:t>
            </a: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Л. В.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работы на декабрь.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Разное.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47900" algn="l"/>
              </a:tabLst>
            </a:pPr>
            <a:r>
              <a:rPr lang="ru-RU" sz="2000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педсовета.</a:t>
            </a:r>
            <a:endParaRPr lang="ru-RU" dirty="0" smtClean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tabLst>
                <a:tab pos="2247900" algn="l"/>
              </a:tabLs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3737" y="2047990"/>
            <a:ext cx="8545484" cy="132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2247900" algn="l"/>
              </a:tabLst>
            </a:pPr>
            <a:r>
              <a:rPr lang="ru-RU" sz="3600" dirty="0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Сообщение «Виды технологий» </a:t>
            </a:r>
            <a:r>
              <a:rPr lang="ru-RU" sz="3600" dirty="0" err="1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Муханаева</a:t>
            </a:r>
            <a:r>
              <a:rPr lang="ru-RU" sz="3600" dirty="0">
                <a:solidFill>
                  <a:prstClr val="black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С.</a:t>
            </a:r>
            <a:endParaRPr lang="ru-RU" sz="3200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57949" y="4335226"/>
            <a:ext cx="6096000" cy="1460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750"/>
              </a:spcAft>
            </a:pPr>
            <a:r>
              <a:rPr lang="ru-RU" sz="16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воспитывается разными случайностями, его окружающими. </a:t>
            </a:r>
            <a:endParaRPr lang="ru-RU" sz="1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Педагогика должна дать направление этим случайностям.</a:t>
            </a:r>
            <a:br>
              <a:rPr lang="ru-RU" sz="16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В. Ф. Одоевский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1534" y="631196"/>
            <a:ext cx="9520073" cy="486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Технология</a:t>
            </a: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– это совокупность приемов, применяемых в каком-либо деле, мастерстве, 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искусстве.</a:t>
            </a:r>
          </a:p>
          <a:p>
            <a:pPr algn="just"/>
            <a:endParaRPr lang="ru-RU" sz="2400" dirty="0" smtClean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это совокупность 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психолого-педагогических установок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определяющих 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специальный набор и компоновку форм, 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способов, приёмов обучения, воспитательных средств; </a:t>
            </a:r>
            <a:r>
              <a:rPr lang="ru-RU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организационно - методический инструментарий педагогического процесса (Б. Т. Лихачёв).</a:t>
            </a:r>
            <a:endParaRPr lang="ru-RU" sz="2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253387"/>
            <a:ext cx="11704320" cy="568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асчитывается </a:t>
            </a:r>
            <a:r>
              <a:rPr lang="ru-RU" sz="1200" b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 сотни образовательных технологий. </a:t>
            </a:r>
            <a:endParaRPr lang="ru-RU" sz="1200" b="1" u="sng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200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требования (критерии) педагогической технологии: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Концептуальность</a:t>
            </a:r>
            <a:endParaRPr lang="ru-RU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endParaRPr lang="ru-RU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Управляемость</a:t>
            </a:r>
            <a:endParaRPr lang="ru-RU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endParaRPr lang="ru-RU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endParaRPr lang="ru-RU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Концептуальность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опора на определенную научную концепцию, включающую философское, психологическое,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дидактическое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социально-педагогическое обоснование достижения образовательных целей.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Системность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технология должна обладать всеми признаками системы: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логикой процесса,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взаимосвязью его частей,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целостностью.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Управляемость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возможность диагностического целеполагания, планирования, проектирования процесса обучения, </a:t>
            </a: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поэтапной диагностики, варьирования средств и методов с целью коррекции результатов.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современные педагогические технологии, существующие в конкретных условиях,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быть эффективными по результатам и оптимальными по затратам, гарантировать достижение определенного стандарта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  <a:endParaRPr lang="ru-RU" sz="1200" b="1" dirty="0" smtClean="0">
              <a:solidFill>
                <a:prstClr val="black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750"/>
              </a:spcAft>
            </a:pPr>
            <a:r>
              <a:rPr lang="ru-RU" sz="1200" b="1" u="sng" dirty="0" err="1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Воспроизводимость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возможность применения (повторения, воспроизведения) образовательной технологии в образовательных учреждениях,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т.е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технология как педагогический инструмент должна быть гарантированно эффективна в руках любого педагога, использующего ее,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независимо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его опыта, стажа, возраста и личностных особенностей.</a:t>
            </a:r>
            <a:endParaRPr lang="ru-RU" sz="1200" b="1" dirty="0">
              <a:solidFill>
                <a:prstClr val="black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3084" y="494792"/>
            <a:ext cx="11155680" cy="484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числу современных образовательных технологий можно отнести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технологии;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проектной деятельности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исследовательской деятельности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информационно-коммуникационные технологии;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личностно-ориентированные технологии;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портфолио дошкольника и воспитателя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игровая технология</a:t>
            </a:r>
            <a:endParaRPr lang="ru-RU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«ТРИЗ» и др.</a:t>
            </a:r>
            <a:endParaRPr lang="ru-RU" sz="24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5" y="314845"/>
            <a:ext cx="11014365" cy="5757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 </a:t>
            </a:r>
            <a:r>
              <a:rPr lang="ru-RU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технологий является обеспечение ребенку возможности сохранения здоровья, формирование у него необходимых знаний, умений, навыков по здоровому образу жизни.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педагогические технологии включа­ют все аспекты воздействия педагога на здоровье ребенка на разных уровнях — информационном, психологическом, био­энергетическом.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 развитие человека невозможно без построения системы формирования его здоровья. Выбор </a:t>
            </a:r>
            <a:r>
              <a:rPr lang="ru-RU" dirty="0" err="1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педагогических технологий зависит: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типа дошкольного учреждения,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продолжительности пребы­вания в нем детей,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программы, по которой работают педа­гоги,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конкретных условий ДОУ,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компе­тентности педагога,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показателей здоровья детей.</a:t>
            </a:r>
            <a:endParaRPr lang="ru-RU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6" y="311111"/>
            <a:ext cx="11471563" cy="583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Технологии проектной деятельности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и обогащение социально-личностного опыта посредством включения детей в сферу межличностного взаимодействия.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Педагоги, активно использующие проектную технологию в воспитании и обучении дошкольников, единодушно отмечают, что организованная по ней жизнедеятельность в детском саду позволяет лучше узнать воспитанников, проникнуть во внутренний мир ребенка.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учебных проектов:</a:t>
            </a:r>
            <a:endParaRPr lang="ru-RU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«игровые»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детские занятия, участие в групповой деятельности (игры, народные танцы, драматизации, разного рода развлечения);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«экскурсионные»,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направленные на изучение проблем, связанных с окружающей природой и общественной жизнью;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«повествовательные»,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при разработке которых дети учатся передавать свои впечатления и чувства в устной, письменной, вокальной художественной (картина), музыкальной (игра на рояле) формах;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i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«конструктивные»,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нацеленные на создание конкретного полезного продукта: сколачивание скворечника, устройство клумб.</a:t>
            </a:r>
            <a:endParaRPr lang="ru-RU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4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347</TotalTime>
  <Words>1059</Words>
  <Application>Microsoft Office PowerPoint</Application>
  <PresentationFormat>Широкоэкранный</PresentationFormat>
  <Paragraphs>212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Calibri</vt:lpstr>
      <vt:lpstr>Gill Sans MT</vt:lpstr>
      <vt:lpstr>OpenSans</vt:lpstr>
      <vt:lpstr>Symbol</vt:lpstr>
      <vt:lpstr>Times New Roman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Laptop</cp:lastModifiedBy>
  <cp:revision>21</cp:revision>
  <dcterms:created xsi:type="dcterms:W3CDTF">2018-11-28T02:20:43Z</dcterms:created>
  <dcterms:modified xsi:type="dcterms:W3CDTF">2020-11-30T06:36:40Z</dcterms:modified>
</cp:coreProperties>
</file>