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7" r:id="rId17"/>
    <p:sldId id="262" r:id="rId18"/>
    <p:sldId id="272" r:id="rId19"/>
    <p:sldId id="276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05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00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89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1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4963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298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920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38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44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68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50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78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8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78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91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18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0552C-A13D-4F73-B4E6-5D8A720147EB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EDB43E3-BC2D-4D9C-8A97-D61494404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63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beremennostmz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3061" y="656707"/>
            <a:ext cx="9758939" cy="1288472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№3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9419" y="2237509"/>
            <a:ext cx="9833754" cy="301083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регионального компонента в </a:t>
            </a:r>
            <a:r>
              <a:rPr lang="ru-RU" sz="4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-образовательном процессе ДОУ в условиях введения ФГОС ДО»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3658" y="1138845"/>
            <a:ext cx="99170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Родственные </a:t>
            </a:r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слова к слову «Родина». </a:t>
            </a:r>
            <a:endParaRPr lang="ru-RU" sz="48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48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Родина</a:t>
            </a:r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род, народ, родители, природа, дородный, борода, </a:t>
            </a:r>
            <a:r>
              <a:rPr 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родник.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26497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090" y="1704353"/>
            <a:ext cx="98505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ts val="1875"/>
              </a:spcBef>
              <a:spcAft>
                <a:spcPts val="2250"/>
              </a:spcAft>
            </a:pPr>
            <a:r>
              <a:rPr lang="ru-RU" sz="7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Интересный факт</a:t>
            </a:r>
            <a:r>
              <a:rPr lang="ru-RU" sz="7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6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://forum.gdenashel.ru/uploads/monthly_11_2017/post-6485-0-87383100-151136803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8" t="16924" r="16924" b="16764"/>
          <a:stretch/>
        </p:blipFill>
        <p:spPr bwMode="auto">
          <a:xfrm>
            <a:off x="4746955" y="3125586"/>
            <a:ext cx="3125198" cy="293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1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5469" y="457200"/>
            <a:ext cx="105904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1875"/>
              </a:spcBef>
              <a:spcAft>
                <a:spcPts val="2250"/>
              </a:spcAft>
            </a:pP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Борода 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слово родственное «Родине». Доказано, что в волосы заложена генная память рода. Поэтому женщина, носящая косу, в период </a:t>
            </a:r>
            <a:r>
              <a:rPr lang="ru-RU" sz="4000" b="1" u="sng" dirty="0">
                <a:solidFill>
                  <a:srgbClr val="743399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 tooltip="Беременность"/>
              </a:rPr>
              <a:t>беременности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не должна стричь волосы, через косу она передаёт ребёнку родовую память. Недаром коса похожа на спираль ДНК. А мужчины свою родовую память хранили в бороде. Поэтому на Руси мужчины всегда носили бороду. </a:t>
            </a:r>
            <a:endParaRPr lang="ru-RU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90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9542" y="457199"/>
            <a:ext cx="97092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ts val="1875"/>
              </a:spcBef>
              <a:spcAft>
                <a:spcPts val="225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каждого рода, как и у народа, должно быть конкретное место, свой кусочек Родины. Это земля, откуда растёт древо рода. И этот кусочек должен передаваться по наследству. Его нельзя продать и поменять. Это родовое место мы называем малой Родиной. Наша малая Родина. Чтобы воспитать нравственное отношение ребёнка к своей малой Родине, нужно соблюдать определённые условия.</a:t>
            </a: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7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6785" y="939338"/>
            <a:ext cx="91107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Итоги тематического контроля «Реализация регионального компонента в </a:t>
            </a:r>
            <a:r>
              <a:rPr lang="ru-RU" sz="4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воспитательно</a:t>
            </a:r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-образовательном процессе ДОУ в условиях введения ФГОС ДО»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695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936244"/>
              </p:ext>
            </p:extLst>
          </p:nvPr>
        </p:nvGraphicFramePr>
        <p:xfrm>
          <a:off x="493223" y="0"/>
          <a:ext cx="10814857" cy="6577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2454">
                  <a:extLst>
                    <a:ext uri="{9D8B030D-6E8A-4147-A177-3AD203B41FA5}">
                      <a16:colId xmlns="" xmlns:a16="http://schemas.microsoft.com/office/drawing/2014/main" val="3220139132"/>
                    </a:ext>
                  </a:extLst>
                </a:gridCol>
                <a:gridCol w="2882454">
                  <a:extLst>
                    <a:ext uri="{9D8B030D-6E8A-4147-A177-3AD203B41FA5}">
                      <a16:colId xmlns="" xmlns:a16="http://schemas.microsoft.com/office/drawing/2014/main" val="2027675626"/>
                    </a:ext>
                  </a:extLst>
                </a:gridCol>
                <a:gridCol w="2882454">
                  <a:extLst>
                    <a:ext uri="{9D8B030D-6E8A-4147-A177-3AD203B41FA5}">
                      <a16:colId xmlns="" xmlns:a16="http://schemas.microsoft.com/office/drawing/2014/main" val="2404221252"/>
                    </a:ext>
                  </a:extLst>
                </a:gridCol>
                <a:gridCol w="2167495">
                  <a:extLst>
                    <a:ext uri="{9D8B030D-6E8A-4147-A177-3AD203B41FA5}">
                      <a16:colId xmlns="" xmlns:a16="http://schemas.microsoft.com/office/drawing/2014/main" val="182086531"/>
                    </a:ext>
                  </a:extLst>
                </a:gridCol>
              </a:tblGrid>
              <a:tr h="659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контроля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Методика организации контроля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Дата проведения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Ответственные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95948601"/>
                  </a:ext>
                </a:extLst>
              </a:tr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Наблюдение педагогического процесса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Карта оценки эффективности НОД.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24.02.2021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83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профессиональных умений педагога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документации, наглядной педагогической пропаганды, анкетирование.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18.02.2021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23197308"/>
                  </a:ext>
                </a:extLst>
              </a:tr>
              <a:tr h="1539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форм взаимодействия с родителями по изучаемому направлению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Наличие наглядной и справочной информации для родителей по реализации регионального компонента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25.02.2021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88589023"/>
                  </a:ext>
                </a:extLst>
              </a:tr>
              <a:tr h="1778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созданных условий в группе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-Умение воспитателя создать предметно-развивающую игровую среду в группе, соответствующую программным задачам.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25 .02.2021</a:t>
                      </a:r>
                      <a:endParaRPr lang="ru-RU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Старший воспитатель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97362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07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5520" y="1647075"/>
            <a:ext cx="7543800" cy="312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Отчеты по проектам к празднику «</a:t>
            </a:r>
            <a:r>
              <a:rPr lang="ru-RU" sz="4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Сагаалган</a:t>
            </a:r>
            <a:r>
              <a:rPr 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ru-RU" sz="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Цыреторова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Л. В., Михайлова М. В.</a:t>
            </a:r>
          </a:p>
        </p:txBody>
      </p:sp>
    </p:spTree>
    <p:extLst>
      <p:ext uri="{BB962C8B-B14F-4D97-AF65-F5344CB8AC3E}">
        <p14:creationId xmlns:p14="http://schemas.microsoft.com/office/powerpoint/2010/main" val="2922894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8375" y="960120"/>
            <a:ext cx="865354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Консультация: </a:t>
            </a:r>
            <a:endParaRPr lang="ru-RU" sz="48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«Сказка как средство развития связной речи и эмоциональной сферы у дошкольников»</a:t>
            </a:r>
          </a:p>
          <a:p>
            <a:pPr algn="ctr"/>
            <a:r>
              <a:rPr 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</a:t>
            </a:r>
            <a:r>
              <a:rPr lang="ru-RU" sz="4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Батомункуева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В. П.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7965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9461" y="652820"/>
            <a:ext cx="10665229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Рекомендации: 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выше изложенного, предложено: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реализации национально-регионального компонента в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-образовательном процессе в ДОУ считать удовлетворительной.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2.  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Продолжить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 по нравственному воспитанию дошкольников, используя новые технологии обучения и воспитания (метод проектного обучения, музейная педагогика,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здоровьесбережение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3.   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оформлять документацию по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образовательной работе; НОД оформлять кратко, но указывать всё, чтобы было понятно проверяющим.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Ответственные: воспитатели </a:t>
            </a:r>
            <a:r>
              <a:rPr lang="ru-RU" sz="20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  <a:r>
              <a:rPr lang="ru-RU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b="1" u="sng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Разработать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перспективный план работы по кварталам по теме: «Нравственное воспитание детей».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Ответственные: воспитатели </a:t>
            </a:r>
            <a:r>
              <a:rPr lang="ru-RU" sz="20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  <a:r>
              <a:rPr lang="ru-RU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Запланировать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семинарских занятий с родителями по теме: «Работа над проектами».</a:t>
            </a: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Ответственные: ст. воспитатель </a:t>
            </a:r>
            <a:r>
              <a:rPr lang="ru-RU" sz="20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Муханаева</a:t>
            </a:r>
            <a:r>
              <a:rPr lang="ru-RU" sz="20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Н. С</a:t>
            </a:r>
            <a:r>
              <a:rPr lang="ru-RU" sz="20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воспитатели групп.</a:t>
            </a:r>
            <a:endParaRPr lang="ru-RU" sz="16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8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090" y="254188"/>
            <a:ext cx="10798234" cy="6407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    Повышать уровень профессиональной компетентности педагогов через самообразование, активизацию педагогического мышления в соответствии с требованиями времени.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    Провести консультацию педагогам по созданию предметной среды в группе по нравственному развитию во время самостоятельных игр детей.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Ответственный: Старший воспитатель </a:t>
            </a:r>
            <a:r>
              <a:rPr lang="ru-RU" sz="2400" b="1" u="sng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Муханаева</a:t>
            </a:r>
            <a:r>
              <a:rPr lang="ru-RU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Н. С.</a:t>
            </a:r>
            <a:endParaRPr lang="ru-RU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Собрать картотеку русских пословиц и поговорок, отражающих разные стороны русского, бурятского народа: доброту, трудолюбие, любовь к матери, к Родине.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Срок: </a:t>
            </a:r>
            <a:r>
              <a:rPr lang="ru-RU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конца </a:t>
            </a:r>
            <a:r>
              <a:rPr lang="ru-RU" sz="2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учебного года. </a:t>
            </a:r>
            <a:r>
              <a:rPr lang="ru-RU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Ответственные – воспитатели </a:t>
            </a:r>
            <a:r>
              <a:rPr lang="ru-RU" sz="2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  <a:r>
              <a:rPr lang="ru-RU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Воспитателям всех групп оформить Альбом «Я и моя семья».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Срок: до </a:t>
            </a:r>
            <a:r>
              <a:rPr lang="ru-RU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конца </a:t>
            </a:r>
            <a:r>
              <a:rPr lang="ru-RU" sz="2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учебного года </a:t>
            </a:r>
            <a:r>
              <a:rPr lang="ru-RU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Ответственные – воспитатели </a:t>
            </a:r>
            <a:r>
              <a:rPr lang="ru-RU" sz="2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</a:t>
            </a:r>
            <a:r>
              <a:rPr lang="ru-RU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Привлечь родителей для участия в оформлении Альбома «Я и моя семья».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Срок – до конца учебного года. Ответственные – воспитатели </a:t>
            </a:r>
            <a:r>
              <a:rPr lang="ru-RU" sz="2400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ru-RU" sz="2400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endParaRPr lang="ru-RU" sz="2400" u="sng" dirty="0"/>
          </a:p>
        </p:txBody>
      </p:sp>
    </p:spTree>
    <p:extLst>
      <p:ext uri="{BB962C8B-B14F-4D97-AF65-F5344CB8AC3E}">
        <p14:creationId xmlns:p14="http://schemas.microsoft.com/office/powerpoint/2010/main" val="37411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2589" y="548639"/>
            <a:ext cx="10249593" cy="629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Повышение компетентности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педагогов в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вопросах нравственно-патриотического воспитания дошкольников, используя региональный компонент.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000" b="1" i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-Систематизировать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 по нравственно-патриотическому воспитанию, установить взаимодействие специалистов, воспитателей и родителей ДОО по данной теме.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-Создавать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 для личностной и профессиональной самореализации.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-Выявлять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распространять передовой педагогический опыт работы по вопросам нравственно-патриотического воспитания дошкольников.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-Повышать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творческую активность педагогов.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74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5715" y="91440"/>
            <a:ext cx="11064241" cy="3404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32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32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320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12333" y="745067"/>
            <a:ext cx="1216312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Разное:</a:t>
            </a:r>
          </a:p>
          <a:p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оперативного контроля за февраль.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Утверждение положения о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внутрисадовских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конкурсах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41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4647" y="407325"/>
            <a:ext cx="10947862" cy="6013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решение педагогического совета.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Работу по реализации национально-регионального компонента в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воспитательно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-образовательном процессе ДОУ считать удовлетворительной.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Продолжать работу по реализации национально-регионального компонента в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воспитательно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-образовательном процессе ДОУ. Продолжать пополнять предметно-развивающую среду.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Разработать и реализовать творческо-познавательные проекты по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Национально-региональному компоненту.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Рекомендации тематического контроля выполнить в срок: до конца марта. Ответственные: воспитатели групп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Утвердить положения о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внутрисадовских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конкурсах.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6.Воспитателям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готовиться к итоговой диагностике и отчету о проделанной работе к итоговому педсовету в мае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3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2535" y="294182"/>
            <a:ext cx="10681854" cy="634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Повестка:</a:t>
            </a:r>
            <a:endParaRPr lang="ru-RU" b="1" i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1.	Вступительное слово. Актуальность темы педагогического совета.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Сообщение: «Патриотическое воспитание дошкольников». Тренинг на создание образа «Родина»-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Муханаева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Н. С.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Итоги тематического контроля «Реализация регионального компонента в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-образовательном процессе ДОУ в условиях введения ФГОС ДО»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	Отчеты по проектам к празднику «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Сагаалган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Цыреторова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Л. В., Михайлова М. В.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Консультация: «Сказка как средство развития связной речи и эмоциональной сферы у дошкольников».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Батомункуева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П.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	Разное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	Проект решения педсовета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64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2164" y="1322788"/>
            <a:ext cx="10291155" cy="4051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6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Сообщение: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6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«Патриотическое </a:t>
            </a:r>
            <a:r>
              <a:rPr lang="ru-RU" sz="6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дошкольников» </a:t>
            </a:r>
            <a:endParaRPr lang="ru-RU" sz="4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sz="4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endParaRPr lang="ru-RU" sz="60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4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13164" y="432262"/>
            <a:ext cx="10075025" cy="5669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Патриотизм – это любовь к Родине, Отечеству, одно из наиболее глубоких чувств, закреплённых веками и тысячелетиями</a:t>
            </a:r>
            <a:r>
              <a:rPr lang="ru-RU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3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педагогов по данному направлению: создание условий для возникновения у детей любви к своей малой Родине.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1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5593" y="482139"/>
            <a:ext cx="103659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регионального компонента направлено на достижение цели по формированию целостных представлений о родном крае через решение следующих задач: </a:t>
            </a:r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приобщение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истории возникновения родного села; знакомство со знаменитыми земляками и людьми, прославившими республику, город, страну; формирование представлений о достопримечательностях родного села и его государственных символах; воспитание любви к родному дому, семье, уважения к родителям; формирование и развитие познавательного интереса к народному творчеству; формирование представлений о животном и растительном мире родного края, о Красной книге и т.д. 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94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6538" y="390698"/>
            <a:ext cx="101619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7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«Мозговая разминка».</a:t>
            </a:r>
            <a:r>
              <a:rPr lang="ru-RU" sz="6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/>
          </a:p>
        </p:txBody>
      </p:sp>
      <p:pic>
        <p:nvPicPr>
          <p:cNvPr id="2050" name="Picture 2" descr="https://im0-tub-ru.yandex.net/i?id=26c0e738772f2c95a6243f9c2d49e1f2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336" y="2014976"/>
            <a:ext cx="6872054" cy="466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222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029" y="224444"/>
            <a:ext cx="10873047" cy="7040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Документ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охватывающий все основные моменты жизнедеятельности детей, иными словами – это модель учебно-воспитательного процесса в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ДОУ?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Система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материальных объектов деятельности ребенка, функционально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моделирующая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его нравственно – патриотического воспитания. Что это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Земля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где ты родился? </a:t>
            </a: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Древнее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 России? </a:t>
            </a: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Человек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который принадлежит к постоянному населению данного государства и пользуется всеми правами, выполняет все обязанности этого государства? </a:t>
            </a: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Сохранение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прошлых ценностей в настоящем? </a:t>
            </a: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Своеобразие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непохожесть на других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Преданность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любовь к своему отечеству, к своему народу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Крупная территория, которая имеет определенные границы и пользуется государственным суверенитетом? </a:t>
            </a:r>
          </a:p>
          <a:p>
            <a:pPr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8596" y="419202"/>
            <a:ext cx="10399222" cy="44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Что означает «эмпирические знания»? </a:t>
            </a:r>
            <a:endParaRPr lang="ru-RU" sz="240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Историческая наука, изучающая культуру и быт народов мира, их происхождение, этническую историю и культурные взаимовлияния? </a:t>
            </a: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Особый политический институт, который обеспечивает социальную защищенность населения, оборону и безопасность страны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Кто несет ответственность за воспитание ребенка? </a:t>
            </a: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Символ государства, его суверенитета: прикрепленное к древу или шнуру полотнище установленных размеров и цветов? </a:t>
            </a: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Официальная эмблема государства? </a:t>
            </a:r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То, что перешло от одного поколения к другому, что унаследовало от предшествующих поколений? 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866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337</TotalTime>
  <Words>586</Words>
  <Application>Microsoft Office PowerPoint</Application>
  <PresentationFormat>Произвольный</PresentationFormat>
  <Paragraphs>111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Легкий дым</vt:lpstr>
      <vt:lpstr>Педагогический совет №3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№3</dc:title>
  <dc:creator>Солбон</dc:creator>
  <cp:lastModifiedBy>Ромашка1</cp:lastModifiedBy>
  <cp:revision>20</cp:revision>
  <dcterms:created xsi:type="dcterms:W3CDTF">2018-03-19T15:33:11Z</dcterms:created>
  <dcterms:modified xsi:type="dcterms:W3CDTF">2021-03-22T06:55:39Z</dcterms:modified>
</cp:coreProperties>
</file>